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457F-673E-354B-A062-981C38CC8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C6F02-39CA-FCEF-D6FC-E9011F433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39BC-7E65-5067-C6F2-1AC825FD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BEFB8-263A-D49B-551D-43C1C8DF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1821A-939E-FD6B-0DB4-8607D639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70C5-B591-D803-A732-26951E7A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CD1B6-71ED-731D-0872-4D900301A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3A45D-305F-8936-60C5-9A316DC7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994BD-2123-7122-7819-EBDF4C38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D8745-CDA2-6E4D-5C25-E27960A7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A1A84-43E0-4376-97C9-0403CF191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343AE-DF41-7A22-2E34-B57B55B6C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6913-CF78-0CF2-CEB3-C0A80726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F1482-2F85-C5A6-5ADD-ACB132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D4D9C-CEA1-BFD2-19B9-D20751DC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7820-40D6-4E71-E54A-E66F87FF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C307E-1EEA-18D1-2DD7-01FF1404F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E63A-A88F-138D-B949-291F9774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34BA-0170-5591-19A8-08EF15E4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70105-365A-3616-2E1B-5D659631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243A-00A4-5925-494C-27334422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F5E08-8689-B796-4B3F-415C6909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6A993-979B-D969-347F-78829A73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7471E-0A30-579A-5897-11787757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D0E18-45A8-471E-3C48-F30FA2F6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EC15-5929-6AB0-9D45-570D9B6A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70DA-19B8-5280-D32B-630893FA7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FCFF8-90C5-104E-A98E-07FEC6DC5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90F53-D908-DAF5-512D-BAA322C0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AB4F-C9E9-25CF-5C0A-84A292BC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15C3D-551C-11FD-B025-B533D9E0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9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0208-4752-D5E2-56A6-53789962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665D9-C3D4-F30A-7F26-A0213720F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B8283-4E65-FA36-B078-4FD4C0E41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B9E7-3377-BD5B-9786-DDAD72C58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2EBE6-AED6-52C4-CEB3-3047E8225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E01C3-CBAB-5096-49FB-38AECC19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EE332-D304-A434-73BC-F8913044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E8A27-B26F-0875-A0F3-714D298E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F01F-CB4E-1146-8336-AE263E1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6DA01-648B-64E8-2BBF-66A38405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6930D-F128-F0F4-7987-35738300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B4910-16AF-5FAC-CD3B-C1895FE9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0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32AFD-1086-BD68-3FEE-57D9A2D4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A6CEB-C93A-F5F6-F780-C4C9A05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D34C-349D-0CCE-4B8C-9E58837F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5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C557-0CF6-6753-3CDC-CB9219F5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2690-E770-2CDF-320D-95E0DF61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F05F6-DB8E-2D91-E1D3-1527E5D9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08D72-219B-A89A-AB42-85772B88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CF58-5517-E357-946E-2B428D94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9DC10-A5BB-AE44-6641-E26315D6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0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E92C-DB99-0965-3DDA-9875D21F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A6640-D74A-B880-337A-DF911E3BA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0222F-1FED-1082-7077-469E02D88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500B-917C-54CD-7C5C-BE8641E8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67DD0-9408-094F-0FA3-D8397AAC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873EC-136E-BA33-0A18-FC42B1AE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D5F6F-75E7-9C27-FB8A-C9F27785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C1483-769A-4BA9-37CE-0FA68B77A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9A2A2-A957-A993-2E0C-A2806F481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5A79-5627-459E-A37C-133D004B2DD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BCF21-5CC2-5091-AC64-C114D66D1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76DD-A37E-408C-0800-CE910BA70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F901E-DE88-4EC7-B399-59D16D094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paint splashes on a white background&#10;&#10;Description automatically generated">
            <a:extLst>
              <a:ext uri="{FF2B5EF4-FFF2-40B4-BE49-F238E27FC236}">
                <a16:creationId xmlns:a16="http://schemas.microsoft.com/office/drawing/2014/main" id="{0347D097-0EA0-ED18-1045-764FD7B1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905D-E848-A553-E3FE-2B19E39FC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D5710-D2FF-3B40-5524-C304057FE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udying in a library&#10;&#10;Description automatically generated">
            <a:extLst>
              <a:ext uri="{FF2B5EF4-FFF2-40B4-BE49-F238E27FC236}">
                <a16:creationId xmlns:a16="http://schemas.microsoft.com/office/drawing/2014/main" id="{63CC4F1B-F1FA-E5F2-4394-8705B6067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1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3C370FE7-8D94-C35E-84DF-81F7F2007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arket&#10;&#10;Description automatically generated">
            <a:extLst>
              <a:ext uri="{FF2B5EF4-FFF2-40B4-BE49-F238E27FC236}">
                <a16:creationId xmlns:a16="http://schemas.microsoft.com/office/drawing/2014/main" id="{7021929B-9B4A-A495-995C-E5B03C2AC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5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52D2842E-2216-37E0-67E7-87B4124E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3CDFAFDC-55D7-07FC-EF8F-EDA7D927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purple and black text&#10;&#10;Description automatically generated">
            <a:extLst>
              <a:ext uri="{FF2B5EF4-FFF2-40B4-BE49-F238E27FC236}">
                <a16:creationId xmlns:a16="http://schemas.microsoft.com/office/drawing/2014/main" id="{C31FB572-ACF8-9B89-2AC0-324796F4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circles&#10;&#10;Description automatically generated">
            <a:extLst>
              <a:ext uri="{FF2B5EF4-FFF2-40B4-BE49-F238E27FC236}">
                <a16:creationId xmlns:a16="http://schemas.microsoft.com/office/drawing/2014/main" id="{9505609C-A6F0-4694-E67E-83C621578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D303DBA5CFC46B3222EE9D1D17BF3" ma:contentTypeVersion="14" ma:contentTypeDescription="Create a new document." ma:contentTypeScope="" ma:versionID="93f3b5341fb89b610eae9dd1d7c475da">
  <xsd:schema xmlns:xsd="http://www.w3.org/2001/XMLSchema" xmlns:xs="http://www.w3.org/2001/XMLSchema" xmlns:p="http://schemas.microsoft.com/office/2006/metadata/properties" xmlns:ns2="9c1bf989-d495-43c3-8dfe-ff0652ac6123" xmlns:ns3="d0cc537a-efb2-4fcd-8c76-2a14ab563df6" targetNamespace="http://schemas.microsoft.com/office/2006/metadata/properties" ma:root="true" ma:fieldsID="58c533d7da5a78875c2aad407d2e4916" ns2:_="" ns3:_="">
    <xsd:import namespace="9c1bf989-d495-43c3-8dfe-ff0652ac6123"/>
    <xsd:import namespace="d0cc537a-efb2-4fcd-8c76-2a14ab563d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bf989-d495-43c3-8dfe-ff0652ac6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acde0a9-c461-4af9-948a-8d12ce7b5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c537a-efb2-4fcd-8c76-2a14ab563df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2de8f9f-11a2-4e4f-8c6f-335f37c77fb8}" ma:internalName="TaxCatchAll" ma:showField="CatchAllData" ma:web="d0cc537a-efb2-4fcd-8c76-2a14ab563d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1bf989-d495-43c3-8dfe-ff0652ac6123">
      <Terms xmlns="http://schemas.microsoft.com/office/infopath/2007/PartnerControls"/>
    </lcf76f155ced4ddcb4097134ff3c332f>
    <TaxCatchAll xmlns="d0cc537a-efb2-4fcd-8c76-2a14ab563df6" xsi:nil="true"/>
  </documentManagement>
</p:properties>
</file>

<file path=customXml/itemProps1.xml><?xml version="1.0" encoding="utf-8"?>
<ds:datastoreItem xmlns:ds="http://schemas.openxmlformats.org/officeDocument/2006/customXml" ds:itemID="{52D8227D-22A8-4B53-9BFF-74667F208DD9}"/>
</file>

<file path=customXml/itemProps2.xml><?xml version="1.0" encoding="utf-8"?>
<ds:datastoreItem xmlns:ds="http://schemas.openxmlformats.org/officeDocument/2006/customXml" ds:itemID="{C225F44E-7248-449A-9145-38B8E2FA53D8}"/>
</file>

<file path=customXml/itemProps3.xml><?xml version="1.0" encoding="utf-8"?>
<ds:datastoreItem xmlns:ds="http://schemas.openxmlformats.org/officeDocument/2006/customXml" ds:itemID="{8E11B845-2099-4C53-8C1A-F0857509EE8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Cressy</dc:creator>
  <cp:lastModifiedBy>Jordan Cressy</cp:lastModifiedBy>
  <cp:revision>1</cp:revision>
  <dcterms:created xsi:type="dcterms:W3CDTF">2023-07-18T20:34:50Z</dcterms:created>
  <dcterms:modified xsi:type="dcterms:W3CDTF">2023-07-18T20:36:17Z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0x010100E5AD303DBA5CFC46B3222EE9D1D17BF3</vt:lpwstr>
  </property>
</Properties>
</file>