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6" r:id="rId6"/>
    <p:sldId id="257" r:id="rId7"/>
    <p:sldId id="27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32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B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030281-52C1-48C5-9E86-980C8B2D4D61}" v="4" dt="2023-11-03T16:06:19.4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rdan Cressy" userId="f5f84d09-0a7e-49f0-952e-7d4a06861f38" providerId="ADAL" clId="{76030281-52C1-48C5-9E86-980C8B2D4D61}"/>
    <pc:docChg chg="custSel addSld delSld modSld">
      <pc:chgData name="Jordan Cressy" userId="f5f84d09-0a7e-49f0-952e-7d4a06861f38" providerId="ADAL" clId="{76030281-52C1-48C5-9E86-980C8B2D4D61}" dt="2023-11-03T16:06:28.988" v="14" actId="1076"/>
      <pc:docMkLst>
        <pc:docMk/>
      </pc:docMkLst>
      <pc:sldChg chg="addSp delSp modSp mod">
        <pc:chgData name="Jordan Cressy" userId="f5f84d09-0a7e-49f0-952e-7d4a06861f38" providerId="ADAL" clId="{76030281-52C1-48C5-9E86-980C8B2D4D61}" dt="2023-10-31T13:58:40.419" v="8" actId="931"/>
        <pc:sldMkLst>
          <pc:docMk/>
          <pc:sldMk cId="2724563445" sldId="292"/>
        </pc:sldMkLst>
        <pc:picChg chg="del">
          <ac:chgData name="Jordan Cressy" userId="f5f84d09-0a7e-49f0-952e-7d4a06861f38" providerId="ADAL" clId="{76030281-52C1-48C5-9E86-980C8B2D4D61}" dt="2023-10-31T13:58:29.495" v="7" actId="478"/>
          <ac:picMkLst>
            <pc:docMk/>
            <pc:sldMk cId="2724563445" sldId="292"/>
            <ac:picMk id="3" creationId="{152F5492-DDD1-442A-4096-BD468108E0E7}"/>
          </ac:picMkLst>
        </pc:picChg>
        <pc:picChg chg="add mod">
          <ac:chgData name="Jordan Cressy" userId="f5f84d09-0a7e-49f0-952e-7d4a06861f38" providerId="ADAL" clId="{76030281-52C1-48C5-9E86-980C8B2D4D61}" dt="2023-10-31T13:58:40.419" v="8" actId="931"/>
          <ac:picMkLst>
            <pc:docMk/>
            <pc:sldMk cId="2724563445" sldId="292"/>
            <ac:picMk id="4" creationId="{555F8328-C016-DB5C-1A13-221DFB243DB4}"/>
          </ac:picMkLst>
        </pc:picChg>
      </pc:sldChg>
      <pc:sldChg chg="addSp delSp modSp mod">
        <pc:chgData name="Jordan Cressy" userId="f5f84d09-0a7e-49f0-952e-7d4a06861f38" providerId="ADAL" clId="{76030281-52C1-48C5-9E86-980C8B2D4D61}" dt="2023-10-24T18:01:14.938" v="4" actId="931"/>
        <pc:sldMkLst>
          <pc:docMk/>
          <pc:sldMk cId="827680231" sldId="299"/>
        </pc:sldMkLst>
        <pc:picChg chg="del mod">
          <ac:chgData name="Jordan Cressy" userId="f5f84d09-0a7e-49f0-952e-7d4a06861f38" providerId="ADAL" clId="{76030281-52C1-48C5-9E86-980C8B2D4D61}" dt="2023-10-24T18:01:05.687" v="3" actId="478"/>
          <ac:picMkLst>
            <pc:docMk/>
            <pc:sldMk cId="827680231" sldId="299"/>
            <ac:picMk id="3" creationId="{5297F6C2-7F43-57B7-E2D4-BB6CE2A8A315}"/>
          </ac:picMkLst>
        </pc:picChg>
        <pc:picChg chg="add mod">
          <ac:chgData name="Jordan Cressy" userId="f5f84d09-0a7e-49f0-952e-7d4a06861f38" providerId="ADAL" clId="{76030281-52C1-48C5-9E86-980C8B2D4D61}" dt="2023-10-24T18:01:14.938" v="4" actId="931"/>
          <ac:picMkLst>
            <pc:docMk/>
            <pc:sldMk cId="827680231" sldId="299"/>
            <ac:picMk id="4" creationId="{FA1E4883-B470-8CA6-E0A6-29D021FF6CA6}"/>
          </ac:picMkLst>
        </pc:picChg>
      </pc:sldChg>
      <pc:sldChg chg="addSp delSp modSp mod">
        <pc:chgData name="Jordan Cressy" userId="f5f84d09-0a7e-49f0-952e-7d4a06861f38" providerId="ADAL" clId="{76030281-52C1-48C5-9E86-980C8B2D4D61}" dt="2023-10-24T18:06:11.525" v="6" actId="931"/>
        <pc:sldMkLst>
          <pc:docMk/>
          <pc:sldMk cId="349312124" sldId="301"/>
        </pc:sldMkLst>
        <pc:picChg chg="del">
          <ac:chgData name="Jordan Cressy" userId="f5f84d09-0a7e-49f0-952e-7d4a06861f38" providerId="ADAL" clId="{76030281-52C1-48C5-9E86-980C8B2D4D61}" dt="2023-10-24T18:06:06.241" v="5" actId="478"/>
          <ac:picMkLst>
            <pc:docMk/>
            <pc:sldMk cId="349312124" sldId="301"/>
            <ac:picMk id="3" creationId="{920EFEBD-8C12-FF4F-7D1C-6FD30F222AE9}"/>
          </ac:picMkLst>
        </pc:picChg>
        <pc:picChg chg="add mod">
          <ac:chgData name="Jordan Cressy" userId="f5f84d09-0a7e-49f0-952e-7d4a06861f38" providerId="ADAL" clId="{76030281-52C1-48C5-9E86-980C8B2D4D61}" dt="2023-10-24T18:06:11.525" v="6" actId="931"/>
          <ac:picMkLst>
            <pc:docMk/>
            <pc:sldMk cId="349312124" sldId="301"/>
            <ac:picMk id="4" creationId="{AE70B90C-36CB-959A-2295-C6A73E10B1A3}"/>
          </ac:picMkLst>
        </pc:picChg>
      </pc:sldChg>
      <pc:sldChg chg="new del">
        <pc:chgData name="Jordan Cressy" userId="f5f84d09-0a7e-49f0-952e-7d4a06861f38" providerId="ADAL" clId="{76030281-52C1-48C5-9E86-980C8B2D4D61}" dt="2023-11-03T16:04:22.283" v="9" actId="47"/>
        <pc:sldMkLst>
          <pc:docMk/>
          <pc:sldMk cId="111006118" sldId="322"/>
        </pc:sldMkLst>
      </pc:sldChg>
      <pc:sldChg chg="addSp modSp new mod modAnim">
        <pc:chgData name="Jordan Cressy" userId="f5f84d09-0a7e-49f0-952e-7d4a06861f38" providerId="ADAL" clId="{76030281-52C1-48C5-9E86-980C8B2D4D61}" dt="2023-11-03T16:06:28.988" v="14" actId="1076"/>
        <pc:sldMkLst>
          <pc:docMk/>
          <pc:sldMk cId="2629210056" sldId="322"/>
        </pc:sldMkLst>
        <pc:picChg chg="add mod">
          <ac:chgData name="Jordan Cressy" userId="f5f84d09-0a7e-49f0-952e-7d4a06861f38" providerId="ADAL" clId="{76030281-52C1-48C5-9E86-980C8B2D4D61}" dt="2023-11-03T16:06:28.988" v="14" actId="1076"/>
          <ac:picMkLst>
            <pc:docMk/>
            <pc:sldMk cId="2629210056" sldId="322"/>
            <ac:picMk id="2" creationId="{860D1B9A-EB9F-8B2F-C5AD-C3C56BFF14C1}"/>
          </ac:picMkLst>
        </pc:picChg>
      </pc:sldChg>
    </pc:docChg>
  </pc:docChgLst>
  <pc:docChgLst>
    <pc:chgData name="Jordan Cressy" userId="f5f84d09-0a7e-49f0-952e-7d4a06861f38" providerId="ADAL" clId="{40748860-AC84-49A4-B9BE-7100185458E0}"/>
    <pc:docChg chg="undo custSel addSld delSld modSld">
      <pc:chgData name="Jordan Cressy" userId="f5f84d09-0a7e-49f0-952e-7d4a06861f38" providerId="ADAL" clId="{40748860-AC84-49A4-B9BE-7100185458E0}" dt="2023-07-18T20:14:43.921" v="36" actId="14100"/>
      <pc:docMkLst>
        <pc:docMk/>
      </pc:docMkLst>
      <pc:sldChg chg="addSp delSp modSp mod modAnim">
        <pc:chgData name="Jordan Cressy" userId="f5f84d09-0a7e-49f0-952e-7d4a06861f38" providerId="ADAL" clId="{40748860-AC84-49A4-B9BE-7100185458E0}" dt="2023-07-18T20:10:50.277" v="8" actId="14100"/>
        <pc:sldMkLst>
          <pc:docMk/>
          <pc:sldMk cId="2443683144" sldId="268"/>
        </pc:sldMkLst>
        <pc:picChg chg="del">
          <ac:chgData name="Jordan Cressy" userId="f5f84d09-0a7e-49f0-952e-7d4a06861f38" providerId="ADAL" clId="{40748860-AC84-49A4-B9BE-7100185458E0}" dt="2023-07-18T20:10:31.575" v="5" actId="478"/>
          <ac:picMkLst>
            <pc:docMk/>
            <pc:sldMk cId="2443683144" sldId="268"/>
            <ac:picMk id="3" creationId="{E6BAAEAB-788F-F479-2A50-21B66941D1DF}"/>
          </ac:picMkLst>
        </pc:picChg>
        <pc:picChg chg="add mod">
          <ac:chgData name="Jordan Cressy" userId="f5f84d09-0a7e-49f0-952e-7d4a06861f38" providerId="ADAL" clId="{40748860-AC84-49A4-B9BE-7100185458E0}" dt="2023-07-18T20:10:50.277" v="8" actId="14100"/>
          <ac:picMkLst>
            <pc:docMk/>
            <pc:sldMk cId="2443683144" sldId="268"/>
            <ac:picMk id="4" creationId="{0CFEFA94-B473-EFE4-2CF4-DA2A35B65237}"/>
          </ac:picMkLst>
        </pc:picChg>
      </pc:sldChg>
      <pc:sldChg chg="addSp delSp modSp mod modAnim">
        <pc:chgData name="Jordan Cressy" userId="f5f84d09-0a7e-49f0-952e-7d4a06861f38" providerId="ADAL" clId="{40748860-AC84-49A4-B9BE-7100185458E0}" dt="2023-07-18T20:10:23.765" v="4" actId="14100"/>
        <pc:sldMkLst>
          <pc:docMk/>
          <pc:sldMk cId="3097038715" sldId="276"/>
        </pc:sldMkLst>
        <pc:picChg chg="del">
          <ac:chgData name="Jordan Cressy" userId="f5f84d09-0a7e-49f0-952e-7d4a06861f38" providerId="ADAL" clId="{40748860-AC84-49A4-B9BE-7100185458E0}" dt="2023-07-18T20:09:56.415" v="0" actId="478"/>
          <ac:picMkLst>
            <pc:docMk/>
            <pc:sldMk cId="3097038715" sldId="276"/>
            <ac:picMk id="3" creationId="{6D036171-F76C-B085-21D1-47FEBA3FC49B}"/>
          </ac:picMkLst>
        </pc:picChg>
        <pc:picChg chg="add mod">
          <ac:chgData name="Jordan Cressy" userId="f5f84d09-0a7e-49f0-952e-7d4a06861f38" providerId="ADAL" clId="{40748860-AC84-49A4-B9BE-7100185458E0}" dt="2023-07-18T20:10:23.765" v="4" actId="14100"/>
          <ac:picMkLst>
            <pc:docMk/>
            <pc:sldMk cId="3097038715" sldId="276"/>
            <ac:picMk id="4" creationId="{ED9FE17F-C766-06FB-72BE-304B0C515638}"/>
          </ac:picMkLst>
        </pc:picChg>
      </pc:sldChg>
      <pc:sldChg chg="addSp delSp modSp mod modAnim">
        <pc:chgData name="Jordan Cressy" userId="f5f84d09-0a7e-49f0-952e-7d4a06861f38" providerId="ADAL" clId="{40748860-AC84-49A4-B9BE-7100185458E0}" dt="2023-07-18T20:11:15.334" v="12" actId="14100"/>
        <pc:sldMkLst>
          <pc:docMk/>
          <pc:sldMk cId="1978446425" sldId="282"/>
        </pc:sldMkLst>
        <pc:picChg chg="del">
          <ac:chgData name="Jordan Cressy" userId="f5f84d09-0a7e-49f0-952e-7d4a06861f38" providerId="ADAL" clId="{40748860-AC84-49A4-B9BE-7100185458E0}" dt="2023-07-18T20:10:54.944" v="9" actId="478"/>
          <ac:picMkLst>
            <pc:docMk/>
            <pc:sldMk cId="1978446425" sldId="282"/>
            <ac:picMk id="3" creationId="{31E40A17-79CC-3175-EC93-A240F7D80561}"/>
          </ac:picMkLst>
        </pc:picChg>
        <pc:picChg chg="add mod">
          <ac:chgData name="Jordan Cressy" userId="f5f84d09-0a7e-49f0-952e-7d4a06861f38" providerId="ADAL" clId="{40748860-AC84-49A4-B9BE-7100185458E0}" dt="2023-07-18T20:11:15.334" v="12" actId="14100"/>
          <ac:picMkLst>
            <pc:docMk/>
            <pc:sldMk cId="1978446425" sldId="282"/>
            <ac:picMk id="4" creationId="{A95E81EF-BAE6-D82A-F5EF-A1C19FFBB44E}"/>
          </ac:picMkLst>
        </pc:picChg>
      </pc:sldChg>
      <pc:sldChg chg="addSp delSp modSp add del mod modAnim">
        <pc:chgData name="Jordan Cressy" userId="f5f84d09-0a7e-49f0-952e-7d4a06861f38" providerId="ADAL" clId="{40748860-AC84-49A4-B9BE-7100185458E0}" dt="2023-07-18T20:11:43.117" v="18" actId="14100"/>
        <pc:sldMkLst>
          <pc:docMk/>
          <pc:sldMk cId="2138086646" sldId="296"/>
        </pc:sldMkLst>
        <pc:picChg chg="del">
          <ac:chgData name="Jordan Cressy" userId="f5f84d09-0a7e-49f0-952e-7d4a06861f38" providerId="ADAL" clId="{40748860-AC84-49A4-B9BE-7100185458E0}" dt="2023-07-18T20:11:27.152" v="15" actId="478"/>
          <ac:picMkLst>
            <pc:docMk/>
            <pc:sldMk cId="2138086646" sldId="296"/>
            <ac:picMk id="3" creationId="{AFAE28B7-C6E4-6479-661A-53A43728000B}"/>
          </ac:picMkLst>
        </pc:picChg>
        <pc:picChg chg="add mod">
          <ac:chgData name="Jordan Cressy" userId="f5f84d09-0a7e-49f0-952e-7d4a06861f38" providerId="ADAL" clId="{40748860-AC84-49A4-B9BE-7100185458E0}" dt="2023-07-18T20:11:43.117" v="18" actId="14100"/>
          <ac:picMkLst>
            <pc:docMk/>
            <pc:sldMk cId="2138086646" sldId="296"/>
            <ac:picMk id="4" creationId="{57DEC025-BE69-FFA4-0EDF-0A64B7EC848B}"/>
          </ac:picMkLst>
        </pc:picChg>
      </pc:sldChg>
      <pc:sldChg chg="addSp delSp modSp mod modAnim">
        <pc:chgData name="Jordan Cressy" userId="f5f84d09-0a7e-49f0-952e-7d4a06861f38" providerId="ADAL" clId="{40748860-AC84-49A4-B9BE-7100185458E0}" dt="2023-07-18T20:12:09.385" v="22" actId="14100"/>
        <pc:sldMkLst>
          <pc:docMk/>
          <pc:sldMk cId="1158696457" sldId="297"/>
        </pc:sldMkLst>
        <pc:picChg chg="del">
          <ac:chgData name="Jordan Cressy" userId="f5f84d09-0a7e-49f0-952e-7d4a06861f38" providerId="ADAL" clId="{40748860-AC84-49A4-B9BE-7100185458E0}" dt="2023-07-18T20:11:45.270" v="19" actId="478"/>
          <ac:picMkLst>
            <pc:docMk/>
            <pc:sldMk cId="1158696457" sldId="297"/>
            <ac:picMk id="3" creationId="{D33BF614-EFFE-ADAB-2D7B-D65F576AAC62}"/>
          </ac:picMkLst>
        </pc:picChg>
        <pc:picChg chg="add mod">
          <ac:chgData name="Jordan Cressy" userId="f5f84d09-0a7e-49f0-952e-7d4a06861f38" providerId="ADAL" clId="{40748860-AC84-49A4-B9BE-7100185458E0}" dt="2023-07-18T20:12:09.385" v="22" actId="14100"/>
          <ac:picMkLst>
            <pc:docMk/>
            <pc:sldMk cId="1158696457" sldId="297"/>
            <ac:picMk id="4" creationId="{217CCD09-A8C9-228E-F729-92AE4F551D0D}"/>
          </ac:picMkLst>
        </pc:picChg>
      </pc:sldChg>
      <pc:sldChg chg="addSp delSp modSp mod modAnim">
        <pc:chgData name="Jordan Cressy" userId="f5f84d09-0a7e-49f0-952e-7d4a06861f38" providerId="ADAL" clId="{40748860-AC84-49A4-B9BE-7100185458E0}" dt="2023-07-18T20:13:47.843" v="28" actId="14100"/>
        <pc:sldMkLst>
          <pc:docMk/>
          <pc:sldMk cId="126405184" sldId="298"/>
        </pc:sldMkLst>
        <pc:picChg chg="del">
          <ac:chgData name="Jordan Cressy" userId="f5f84d09-0a7e-49f0-952e-7d4a06861f38" providerId="ADAL" clId="{40748860-AC84-49A4-B9BE-7100185458E0}" dt="2023-07-18T20:12:11.838" v="23" actId="478"/>
          <ac:picMkLst>
            <pc:docMk/>
            <pc:sldMk cId="126405184" sldId="298"/>
            <ac:picMk id="3" creationId="{BDEB1890-54FB-A80F-F98B-305EE428AE71}"/>
          </ac:picMkLst>
        </pc:picChg>
        <pc:picChg chg="add mod">
          <ac:chgData name="Jordan Cressy" userId="f5f84d09-0a7e-49f0-952e-7d4a06861f38" providerId="ADAL" clId="{40748860-AC84-49A4-B9BE-7100185458E0}" dt="2023-07-18T20:13:47.843" v="28" actId="14100"/>
          <ac:picMkLst>
            <pc:docMk/>
            <pc:sldMk cId="126405184" sldId="298"/>
            <ac:picMk id="4" creationId="{DB7A8443-F06C-F237-54D3-E574888E72EC}"/>
          </ac:picMkLst>
        </pc:picChg>
      </pc:sldChg>
      <pc:sldChg chg="addSp delSp modSp mod modAnim">
        <pc:chgData name="Jordan Cressy" userId="f5f84d09-0a7e-49f0-952e-7d4a06861f38" providerId="ADAL" clId="{40748860-AC84-49A4-B9BE-7100185458E0}" dt="2023-07-18T20:14:20.992" v="32" actId="14100"/>
        <pc:sldMkLst>
          <pc:docMk/>
          <pc:sldMk cId="3208950923" sldId="303"/>
        </pc:sldMkLst>
        <pc:picChg chg="del">
          <ac:chgData name="Jordan Cressy" userId="f5f84d09-0a7e-49f0-952e-7d4a06861f38" providerId="ADAL" clId="{40748860-AC84-49A4-B9BE-7100185458E0}" dt="2023-07-18T20:14:04.296" v="29" actId="478"/>
          <ac:picMkLst>
            <pc:docMk/>
            <pc:sldMk cId="3208950923" sldId="303"/>
            <ac:picMk id="3" creationId="{B9DE3D94-D871-7F0B-5F0D-8E6105A21198}"/>
          </ac:picMkLst>
        </pc:picChg>
        <pc:picChg chg="add mod">
          <ac:chgData name="Jordan Cressy" userId="f5f84d09-0a7e-49f0-952e-7d4a06861f38" providerId="ADAL" clId="{40748860-AC84-49A4-B9BE-7100185458E0}" dt="2023-07-18T20:14:20.992" v="32" actId="14100"/>
          <ac:picMkLst>
            <pc:docMk/>
            <pc:sldMk cId="3208950923" sldId="303"/>
            <ac:picMk id="4" creationId="{E80B16D1-032C-A257-C275-486D812ADE4E}"/>
          </ac:picMkLst>
        </pc:picChg>
      </pc:sldChg>
      <pc:sldChg chg="addSp delSp modSp mod modAnim">
        <pc:chgData name="Jordan Cressy" userId="f5f84d09-0a7e-49f0-952e-7d4a06861f38" providerId="ADAL" clId="{40748860-AC84-49A4-B9BE-7100185458E0}" dt="2023-07-18T20:14:43.921" v="36" actId="14100"/>
        <pc:sldMkLst>
          <pc:docMk/>
          <pc:sldMk cId="1092436107" sldId="306"/>
        </pc:sldMkLst>
        <pc:picChg chg="del">
          <ac:chgData name="Jordan Cressy" userId="f5f84d09-0a7e-49f0-952e-7d4a06861f38" providerId="ADAL" clId="{40748860-AC84-49A4-B9BE-7100185458E0}" dt="2023-07-18T20:14:30.216" v="33" actId="478"/>
          <ac:picMkLst>
            <pc:docMk/>
            <pc:sldMk cId="1092436107" sldId="306"/>
            <ac:picMk id="3" creationId="{3FC24659-4AB6-306B-D0C3-AE4A11C38802}"/>
          </ac:picMkLst>
        </pc:picChg>
        <pc:picChg chg="add mod">
          <ac:chgData name="Jordan Cressy" userId="f5f84d09-0a7e-49f0-952e-7d4a06861f38" providerId="ADAL" clId="{40748860-AC84-49A4-B9BE-7100185458E0}" dt="2023-07-18T20:14:43.921" v="36" actId="14100"/>
          <ac:picMkLst>
            <pc:docMk/>
            <pc:sldMk cId="1092436107" sldId="306"/>
            <ac:picMk id="4" creationId="{B921395C-49B5-5527-F911-5D523205824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98AEE-23AF-E68C-1DEF-F39BABFC17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493F1E-F9B7-9D3E-3238-1D0065A471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8AAA77-7BDD-C2F1-AD9A-336E70B42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CED13-9640-4055-B5CD-1CA96092EB62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4DC2D-0139-802A-201A-332786E75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83BBA-F514-7308-645A-0778573A1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FC483-6032-43B0-93B3-77A24557F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166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B6F7B-6744-7B29-EA9E-B9E565B47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FCC771-C046-E976-898C-5E44158F0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B0B5D4-6CED-E62C-8A40-CAD39F52E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CED13-9640-4055-B5CD-1CA96092EB62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A5CBAC-C0CF-C8A3-03AB-E52578FB1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D5A0B-FF2A-65DC-3CDC-59DFC6E99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FC483-6032-43B0-93B3-77A24557F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47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7A2A8E-215B-88E9-B425-4D1834356A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41892D-B064-9E49-7591-5527C58B47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9080C-65B6-BECA-8EED-6B98E1159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CED13-9640-4055-B5CD-1CA96092EB62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81EA1-B3D6-4F32-9BDC-50661612D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A29F93-AFD2-FEFB-F30C-B01B61EDB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FC483-6032-43B0-93B3-77A24557F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941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88E1D-61B9-B9A7-F2C1-2BFC85F7E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822EE-9570-82EA-6A5B-9BBC0FFC5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EA29D-8139-0868-353B-9531ABCD9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CED13-9640-4055-B5CD-1CA96092EB62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8B5216-509F-AFDE-2EDB-4C862F5B8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C2EB13-F8AF-3D32-4108-3D67366AF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FC483-6032-43B0-93B3-77A24557F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185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2A8A9-C7E6-2998-740A-7EF3E0600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7386BD-6EDE-9D2F-AADE-B0047DFD9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7A0A52-F3AF-DF48-2ED6-C3A01B049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CED13-9640-4055-B5CD-1CA96092EB62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43DAD-045A-F8AF-1849-85AD510F0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941284-D4F5-EB65-C2D5-9566E3251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FC483-6032-43B0-93B3-77A24557F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857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CDFDE-2674-4A7D-23B0-47AAC444B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7E3AA-EA1C-ED25-87F9-551B331425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0FD4BC-195C-BDAD-A4E3-B599E95CB8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9B499A-879D-D794-3273-AAC6CE530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CED13-9640-4055-B5CD-1CA96092EB62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5AC4C4-5C7F-6F36-6FC0-EEAE914AA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3E618F-694D-B0E6-1EDE-440466B2F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FC483-6032-43B0-93B3-77A24557F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049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679F8-8242-C6BE-B8C7-0FDE00A3A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B69E8-01B1-4DEA-6BC2-DB68796D13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610CD0-94E2-9EFC-2FD6-11505EA973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D5681E-79E7-CB27-1B9D-9E450158D6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846976-43C0-A788-9551-F16BA43236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7B2B05-7942-BD02-69F4-B4B04D619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CED13-9640-4055-B5CD-1CA96092EB62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84D208-B395-04C7-B079-58952771E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6CDDE7-E570-EF75-2E9A-9AD3B29DC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FC483-6032-43B0-93B3-77A24557F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73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47CD0-2CA7-CBFB-F688-1C24CDEB6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F26265-83E5-D4E3-3F4E-2F3ACC0E3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CED13-9640-4055-B5CD-1CA96092EB62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3D2FA0-F1C7-98E8-1B8E-73549B411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158946-A06B-A7EB-6808-C1F54AE97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FC483-6032-43B0-93B3-77A24557F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249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00E7FD-7CF1-F0E2-38D2-2E315C917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CED13-9640-4055-B5CD-1CA96092EB62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5EF9FD-8ED3-48E8-5C9C-D0D0BBF2B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D16CD9-085D-C8B4-4A1E-62039DF4C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FC483-6032-43B0-93B3-77A24557F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363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3236A-7057-ECF2-E2F1-870159DB0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09497-2508-0172-86E5-CFF3F9CB7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BBCC9E-98C4-F382-5E2C-1032B9D52C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0716CE-7C5E-1622-B3E5-1ECF40841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CED13-9640-4055-B5CD-1CA96092EB62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27CA10-3A9A-1BD0-DDDD-3AF309F46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569ABB-5385-0A0F-1626-C5A4E07CC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FC483-6032-43B0-93B3-77A24557F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554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89F70-9B14-0EFD-E39C-8560BA01B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3F99C8-4BD1-DF88-B301-827459270F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F5FE4B-AE34-D204-C7C7-148040D4C4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CA49A4-9A52-F92C-A283-BDFDF2588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CED13-9640-4055-B5CD-1CA96092EB62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DDB8EF-78F4-CB25-4408-676EE32F2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530C6C-2201-9D1B-0E75-615F6D6B3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FC483-6032-43B0-93B3-77A24557F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56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E35396-E672-DFFB-CD4A-B4031A8AB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DF8F14-A8C8-D50B-8CD2-61F69E81BE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81C44C-F8B7-1463-E170-E08AD575EF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CED13-9640-4055-B5CD-1CA96092EB62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8BBD0D-D851-855F-A597-7D9059C06E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D29BF-C9A9-E042-C872-AF6D6B24A4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FC483-6032-43B0-93B3-77A24557F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239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YhlV5RRx7Lw?feature=oembed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b6wHpHAZ1tA?feature=oembed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wwShFsSFb-Y?feature=oembed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wwShFsSFb-Y?feature=oembed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wwShFsSFb-Y?feature=oembed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pxIlqgf9b6Q?feature=oembed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nFWPk92laOY?feature=oembed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hI9kJuWEuIo?feature=oembed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Mtjatz9r-Vc?feature=oembed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CF732-44C1-9D40-4C3A-74EF88D4CC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006B61-374B-9B0C-9CEA-383CCC289C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165CBAAD-6E73-714D-60A7-E4EC17E1D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40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941F71C-7F50-8F29-B798-4996B60B3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035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220FE63A-F9A3-32E9-B6D7-F4F5F819D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454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and writing on a blackboard&#10;&#10;Description automatically generated">
            <a:extLst>
              <a:ext uri="{FF2B5EF4-FFF2-40B4-BE49-F238E27FC236}">
                <a16:creationId xmlns:a16="http://schemas.microsoft.com/office/drawing/2014/main" id="{4AC45D20-2079-258B-4842-9BC95015E4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137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text and a cup of coffee&#10;&#10;Description automatically generated">
            <a:extLst>
              <a:ext uri="{FF2B5EF4-FFF2-40B4-BE49-F238E27FC236}">
                <a16:creationId xmlns:a16="http://schemas.microsoft.com/office/drawing/2014/main" id="{FE612061-89E6-CE00-9EAC-722ADB3BE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705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omen in circles&#10;&#10;Description automatically generated">
            <a:extLst>
              <a:ext uri="{FF2B5EF4-FFF2-40B4-BE49-F238E27FC236}">
                <a16:creationId xmlns:a16="http://schemas.microsoft.com/office/drawing/2014/main" id="{33B3F292-5882-EAED-45F9-A2CF307027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467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white circles with text&#10;&#10;Description automatically generated">
            <a:extLst>
              <a:ext uri="{FF2B5EF4-FFF2-40B4-BE49-F238E27FC236}">
                <a16:creationId xmlns:a16="http://schemas.microsoft.com/office/drawing/2014/main" id="{00813B8C-7043-4937-0B4C-DFE62D8AD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089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roup of people&#10;&#10;Description automatically generated">
            <a:extLst>
              <a:ext uri="{FF2B5EF4-FFF2-40B4-BE49-F238E27FC236}">
                <a16:creationId xmlns:a16="http://schemas.microsoft.com/office/drawing/2014/main" id="{A6F05605-B7D1-AA45-9AEC-2F099C4E2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83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product market fit&#10;&#10;Description automatically generated">
            <a:extLst>
              <a:ext uri="{FF2B5EF4-FFF2-40B4-BE49-F238E27FC236}">
                <a16:creationId xmlns:a16="http://schemas.microsoft.com/office/drawing/2014/main" id="{4BDFDAFC-221F-8981-AE66-1EBD2AAF1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971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A8A65036-1421-F7CE-2639-5F0A32095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4850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USER INNOVATION - A Path To Entrepreneurship (Solve YOUR Problem)">
            <a:hlinkClick r:id="" action="ppaction://media"/>
            <a:extLst>
              <a:ext uri="{FF2B5EF4-FFF2-40B4-BE49-F238E27FC236}">
                <a16:creationId xmlns:a16="http://schemas.microsoft.com/office/drawing/2014/main" id="{A95E81EF-BAE6-D82A-F5EF-A1C19FFBB44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1524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4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3B2C7-5EF2-3E4D-1D7D-ABB04C679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tanding in a light bulb&#10;&#10;Description automatically generated">
            <a:extLst>
              <a:ext uri="{FF2B5EF4-FFF2-40B4-BE49-F238E27FC236}">
                <a16:creationId xmlns:a16="http://schemas.microsoft.com/office/drawing/2014/main" id="{69A6A3D7-E780-891C-5E3D-2D2531CA64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151" y="0"/>
            <a:ext cx="12326151" cy="6933460"/>
          </a:xfrm>
        </p:spPr>
      </p:pic>
    </p:spTree>
    <p:extLst>
      <p:ext uri="{BB962C8B-B14F-4D97-AF65-F5344CB8AC3E}">
        <p14:creationId xmlns:p14="http://schemas.microsoft.com/office/powerpoint/2010/main" val="20666753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ircles with text&#10;&#10;Description automatically generated">
            <a:extLst>
              <a:ext uri="{FF2B5EF4-FFF2-40B4-BE49-F238E27FC236}">
                <a16:creationId xmlns:a16="http://schemas.microsoft.com/office/drawing/2014/main" id="{5C12A468-69B0-64F1-1067-57203670C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2338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ular box with text&#10;&#10;Description automatically generated">
            <a:extLst>
              <a:ext uri="{FF2B5EF4-FFF2-40B4-BE49-F238E27FC236}">
                <a16:creationId xmlns:a16="http://schemas.microsoft.com/office/drawing/2014/main" id="{5BD0B10D-3D80-9EB0-EEFE-B0BAEA85B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044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quares with black text&#10;&#10;Description automatically generated">
            <a:extLst>
              <a:ext uri="{FF2B5EF4-FFF2-40B4-BE49-F238E27FC236}">
                <a16:creationId xmlns:a16="http://schemas.microsoft.com/office/drawing/2014/main" id="{63FE8DD3-C617-A6A4-04DB-A9C48060F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8368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quares with black text&#10;&#10;Description automatically generated">
            <a:extLst>
              <a:ext uri="{FF2B5EF4-FFF2-40B4-BE49-F238E27FC236}">
                <a16:creationId xmlns:a16="http://schemas.microsoft.com/office/drawing/2014/main" id="{AF6F6146-8FF6-DC4C-BC28-6687F1BD4D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801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id of blue squares&#10;&#10;Description automatically generated">
            <a:extLst>
              <a:ext uri="{FF2B5EF4-FFF2-40B4-BE49-F238E27FC236}">
                <a16:creationId xmlns:a16="http://schemas.microsoft.com/office/drawing/2014/main" id="{01403268-085A-1A0F-1824-5E52EC416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3482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quares with black text&#10;&#10;Description automatically generated">
            <a:extLst>
              <a:ext uri="{FF2B5EF4-FFF2-40B4-BE49-F238E27FC236}">
                <a16:creationId xmlns:a16="http://schemas.microsoft.com/office/drawing/2014/main" id="{68C93133-5B53-797F-B653-2B9835389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3767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quares with black text&#10;&#10;Description automatically generated">
            <a:extLst>
              <a:ext uri="{FF2B5EF4-FFF2-40B4-BE49-F238E27FC236}">
                <a16:creationId xmlns:a16="http://schemas.microsoft.com/office/drawing/2014/main" id="{D3F495EC-A239-9663-970A-39BDA72E0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5327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quares with black text&#10;&#10;Description automatically generated">
            <a:extLst>
              <a:ext uri="{FF2B5EF4-FFF2-40B4-BE49-F238E27FC236}">
                <a16:creationId xmlns:a16="http://schemas.microsoft.com/office/drawing/2014/main" id="{0A0DD6BA-12D0-A437-EF0D-3846B4317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155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able of text on a white background&#10;&#10;Description automatically generated">
            <a:extLst>
              <a:ext uri="{FF2B5EF4-FFF2-40B4-BE49-F238E27FC236}">
                <a16:creationId xmlns:a16="http://schemas.microsoft.com/office/drawing/2014/main" id="{BF1840A1-9D8F-D84A-1E02-DC680B7D0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763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5F8328-C016-DB5C-1A13-221DFB243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563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3488A-A2AF-60B0-24DB-FB832D169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screenshot of a web page&#10;&#10;Description automatically generated">
            <a:extLst>
              <a:ext uri="{FF2B5EF4-FFF2-40B4-BE49-F238E27FC236}">
                <a16:creationId xmlns:a16="http://schemas.microsoft.com/office/drawing/2014/main" id="{3151254F-FBE9-8499-7E88-51E6A36C98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431101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Shubham Banerjee &amp; Intel Edison | Meet the Makers | Intel">
            <a:hlinkClick r:id="" action="ppaction://media"/>
            <a:extLst>
              <a:ext uri="{FF2B5EF4-FFF2-40B4-BE49-F238E27FC236}">
                <a16:creationId xmlns:a16="http://schemas.microsoft.com/office/drawing/2014/main" id="{860D1B9A-EB9F-8B2F-C5AD-C3C56BFF14C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973" y="0"/>
            <a:ext cx="12165027" cy="68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1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customer service&#10;&#10;Description automatically generated">
            <a:extLst>
              <a:ext uri="{FF2B5EF4-FFF2-40B4-BE49-F238E27FC236}">
                <a16:creationId xmlns:a16="http://schemas.microsoft.com/office/drawing/2014/main" id="{4F6BBB80-E926-F758-227E-DF52ED187D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3493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squares with blue text&#10;&#10;Description automatically generated">
            <a:extLst>
              <a:ext uri="{FF2B5EF4-FFF2-40B4-BE49-F238E27FC236}">
                <a16:creationId xmlns:a16="http://schemas.microsoft.com/office/drawing/2014/main" id="{13C56AAC-A32F-0528-9C95-04A851881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692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logo&#10;&#10;Description automatically generated">
            <a:extLst>
              <a:ext uri="{FF2B5EF4-FFF2-40B4-BE49-F238E27FC236}">
                <a16:creationId xmlns:a16="http://schemas.microsoft.com/office/drawing/2014/main" id="{81397467-46EE-7588-BA46-5BE33B35E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337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Ep 1 - Getting From Business Idea to Business Model">
            <a:hlinkClick r:id="" action="ppaction://media"/>
            <a:extLst>
              <a:ext uri="{FF2B5EF4-FFF2-40B4-BE49-F238E27FC236}">
                <a16:creationId xmlns:a16="http://schemas.microsoft.com/office/drawing/2014/main" id="{57DEC025-BE69-FFA4-0EDF-0A64B7EC848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1524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8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Ep 1 - Getting From Business Idea to Business Model">
            <a:hlinkClick r:id="" action="ppaction://media"/>
            <a:extLst>
              <a:ext uri="{FF2B5EF4-FFF2-40B4-BE49-F238E27FC236}">
                <a16:creationId xmlns:a16="http://schemas.microsoft.com/office/drawing/2014/main" id="{217CCD09-A8C9-228E-F729-92AE4F551D0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1524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69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Ep 1 - Getting From Business Idea to Business Model">
            <a:hlinkClick r:id="" action="ppaction://media"/>
            <a:extLst>
              <a:ext uri="{FF2B5EF4-FFF2-40B4-BE49-F238E27FC236}">
                <a16:creationId xmlns:a16="http://schemas.microsoft.com/office/drawing/2014/main" id="{DB7A8443-F06C-F237-54D3-E574888E72E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rectangular box with black text&#10;&#10;Description automatically generated">
            <a:extLst>
              <a:ext uri="{FF2B5EF4-FFF2-40B4-BE49-F238E27FC236}">
                <a16:creationId xmlns:a16="http://schemas.microsoft.com/office/drawing/2014/main" id="{FA1E4883-B470-8CA6-E0A6-29D021FF6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6802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erson&#10;&#10;Description automatically generated">
            <a:extLst>
              <a:ext uri="{FF2B5EF4-FFF2-40B4-BE49-F238E27FC236}">
                <a16:creationId xmlns:a16="http://schemas.microsoft.com/office/drawing/2014/main" id="{89A14A1A-F694-038E-E032-1AD495ABE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747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rectangular object with black text&#10;&#10;Description automatically generated">
            <a:extLst>
              <a:ext uri="{FF2B5EF4-FFF2-40B4-BE49-F238E27FC236}">
                <a16:creationId xmlns:a16="http://schemas.microsoft.com/office/drawing/2014/main" id="{AE70B90C-36CB-959A-2295-C6A73E10B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12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TYCIC Promo">
            <a:hlinkClick r:id="" action="ppaction://media"/>
            <a:extLst>
              <a:ext uri="{FF2B5EF4-FFF2-40B4-BE49-F238E27FC236}">
                <a16:creationId xmlns:a16="http://schemas.microsoft.com/office/drawing/2014/main" id="{ED9FE17F-C766-06FB-72BE-304B0C51563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973" y="0"/>
            <a:ext cx="121380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03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logo&#10;&#10;Description automatically generated">
            <a:extLst>
              <a:ext uri="{FF2B5EF4-FFF2-40B4-BE49-F238E27FC236}">
                <a16:creationId xmlns:a16="http://schemas.microsoft.com/office/drawing/2014/main" id="{EC47968D-CA61-2BF5-ECBA-AAA4657D2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555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TYCIC State Finals">
            <a:hlinkClick r:id="" action="ppaction://media"/>
            <a:extLst>
              <a:ext uri="{FF2B5EF4-FFF2-40B4-BE49-F238E27FC236}">
                <a16:creationId xmlns:a16="http://schemas.microsoft.com/office/drawing/2014/main" id="{E80B16D1-032C-A257-C275-486D812ADE4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973" y="0"/>
            <a:ext cx="12088827" cy="683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95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board with a diagram and a robot&#10;&#10;Description automatically generated">
            <a:extLst>
              <a:ext uri="{FF2B5EF4-FFF2-40B4-BE49-F238E27FC236}">
                <a16:creationId xmlns:a16="http://schemas.microsoft.com/office/drawing/2014/main" id="{6FCE975E-32AA-61D7-64F5-9999A0FCC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3960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business model&#10;&#10;Description automatically generated">
            <a:extLst>
              <a:ext uri="{FF2B5EF4-FFF2-40B4-BE49-F238E27FC236}">
                <a16:creationId xmlns:a16="http://schemas.microsoft.com/office/drawing/2014/main" id="{0FE21D0B-539F-757F-BA5E-276342586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61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Amy Cuddy - Tips for successful public speaking - Insights for Entrepreneurs - Amazon">
            <a:hlinkClick r:id="" action="ppaction://media"/>
            <a:extLst>
              <a:ext uri="{FF2B5EF4-FFF2-40B4-BE49-F238E27FC236}">
                <a16:creationId xmlns:a16="http://schemas.microsoft.com/office/drawing/2014/main" id="{B921395C-49B5-5527-F911-5D523205824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15240"/>
            <a:ext cx="12165027" cy="68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3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logo&#10;&#10;Description automatically generated">
            <a:extLst>
              <a:ext uri="{FF2B5EF4-FFF2-40B4-BE49-F238E27FC236}">
                <a16:creationId xmlns:a16="http://schemas.microsoft.com/office/drawing/2014/main" id="{0F5E293F-88CA-FF27-BE16-9A6270C68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035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30727ACC-48BA-7F04-A86D-B8769939B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9668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ell phone with a person on it&#10;&#10;Description automatically generated">
            <a:extLst>
              <a:ext uri="{FF2B5EF4-FFF2-40B4-BE49-F238E27FC236}">
                <a16:creationId xmlns:a16="http://schemas.microsoft.com/office/drawing/2014/main" id="{26511E9C-A132-0EEE-5499-85F6DACE7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2665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slide&#10;&#10;Description automatically generated">
            <a:extLst>
              <a:ext uri="{FF2B5EF4-FFF2-40B4-BE49-F238E27FC236}">
                <a16:creationId xmlns:a16="http://schemas.microsoft.com/office/drawing/2014/main" id="{2A79937E-CAFC-0E5F-5B57-F6D8109EE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4248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slide&#10;&#10;Description automatically generated">
            <a:extLst>
              <a:ext uri="{FF2B5EF4-FFF2-40B4-BE49-F238E27FC236}">
                <a16:creationId xmlns:a16="http://schemas.microsoft.com/office/drawing/2014/main" id="{36CA79A9-FC36-E42F-23A0-BDDDE370E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528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F4667FCC-CAA8-7645-E8D7-0E55FB639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2390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6E85C50A-7BE4-8E19-E2DE-D0B6B11FE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5925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business model&#10;&#10;Description automatically generated">
            <a:extLst>
              <a:ext uri="{FF2B5EF4-FFF2-40B4-BE49-F238E27FC236}">
                <a16:creationId xmlns:a16="http://schemas.microsoft.com/office/drawing/2014/main" id="{3287411C-B78F-CC79-5BFB-E490B68EC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5164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circle with black text&#10;&#10;Description automatically generated">
            <a:extLst>
              <a:ext uri="{FF2B5EF4-FFF2-40B4-BE49-F238E27FC236}">
                <a16:creationId xmlns:a16="http://schemas.microsoft.com/office/drawing/2014/main" id="{2F52FDA8-AB54-35FA-B6E3-176A6911BC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3374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ebsite&#10;&#10;Description automatically generated">
            <a:extLst>
              <a:ext uri="{FF2B5EF4-FFF2-40B4-BE49-F238E27FC236}">
                <a16:creationId xmlns:a16="http://schemas.microsoft.com/office/drawing/2014/main" id="{A60A5B56-7CE5-E406-5153-24B1B9CDE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286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logo&#10;&#10;Description automatically generated">
            <a:extLst>
              <a:ext uri="{FF2B5EF4-FFF2-40B4-BE49-F238E27FC236}">
                <a16:creationId xmlns:a16="http://schemas.microsoft.com/office/drawing/2014/main" id="{E3FB18B9-297B-DAE0-D267-9F976496A7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9281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hite paper&#10;&#10;Description automatically generated">
            <a:extLst>
              <a:ext uri="{FF2B5EF4-FFF2-40B4-BE49-F238E27FC236}">
                <a16:creationId xmlns:a16="http://schemas.microsoft.com/office/drawing/2014/main" id="{584B3B9A-4DF5-D30C-23B3-B3C71EF99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678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text with black text&#10;&#10;Description automatically generated">
            <a:extLst>
              <a:ext uri="{FF2B5EF4-FFF2-40B4-BE49-F238E27FC236}">
                <a16:creationId xmlns:a16="http://schemas.microsoft.com/office/drawing/2014/main" id="{8D1BF590-F61C-5908-DF0D-ACA67BCB46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1785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4F44E84D-B702-9D40-93B0-2735FECC9E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079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 page&#10;&#10;Description automatically generated">
            <a:extLst>
              <a:ext uri="{FF2B5EF4-FFF2-40B4-BE49-F238E27FC236}">
                <a16:creationId xmlns:a16="http://schemas.microsoft.com/office/drawing/2014/main" id="{B0D96F08-A1A1-5A83-E09C-F53ABCFC7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0025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6137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The art of innovation | Guy Kawasaki | TEDxBerkeley">
            <a:hlinkClick r:id="" action="ppaction://media"/>
            <a:extLst>
              <a:ext uri="{FF2B5EF4-FFF2-40B4-BE49-F238E27FC236}">
                <a16:creationId xmlns:a16="http://schemas.microsoft.com/office/drawing/2014/main" id="{0CFEFA94-B473-EFE4-2CF4-DA2A35B6523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1524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68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blue text&#10;&#10;Description automatically generated">
            <a:extLst>
              <a:ext uri="{FF2B5EF4-FFF2-40B4-BE49-F238E27FC236}">
                <a16:creationId xmlns:a16="http://schemas.microsoft.com/office/drawing/2014/main" id="{35497FEB-0DAA-8110-5172-DC8983D59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76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cell phone and a box&#10;&#10;Description automatically generated">
            <a:extLst>
              <a:ext uri="{FF2B5EF4-FFF2-40B4-BE49-F238E27FC236}">
                <a16:creationId xmlns:a16="http://schemas.microsoft.com/office/drawing/2014/main" id="{57A91679-91AA-B94C-1880-BFF114D30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840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6827280D-6538-7473-BCB8-F0DA43A818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21" y="-3140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901F48-C598-A9EB-2D0A-F4DA187628C8}"/>
              </a:ext>
            </a:extLst>
          </p:cNvPr>
          <p:cNvSpPr txBox="1"/>
          <p:nvPr/>
        </p:nvSpPr>
        <p:spPr>
          <a:xfrm>
            <a:off x="108508" y="124428"/>
            <a:ext cx="414408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008B9C"/>
                </a:solidFill>
                <a:latin typeface="Ink Free" panose="03080402000500000000" pitchFamily="66" charset="0"/>
              </a:rPr>
              <a:t>determined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BA1479-DDE7-018F-5302-D9170536EA6F}"/>
              </a:ext>
            </a:extLst>
          </p:cNvPr>
          <p:cNvSpPr txBox="1"/>
          <p:nvPr/>
        </p:nvSpPr>
        <p:spPr>
          <a:xfrm rot="20010632">
            <a:off x="701707" y="2697443"/>
            <a:ext cx="543129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008B9C"/>
                </a:solidFill>
                <a:latin typeface="Ink Free" panose="03080402000500000000" pitchFamily="66" charset="0"/>
              </a:rPr>
              <a:t>Problem Solver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20B104-3CDC-DCDD-93C4-2F45E8648FBB}"/>
              </a:ext>
            </a:extLst>
          </p:cNvPr>
          <p:cNvSpPr txBox="1"/>
          <p:nvPr/>
        </p:nvSpPr>
        <p:spPr>
          <a:xfrm>
            <a:off x="5830703" y="1044806"/>
            <a:ext cx="276550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008B9C"/>
                </a:solidFill>
                <a:latin typeface="Ink Free" panose="03080402000500000000" pitchFamily="66" charset="0"/>
              </a:rPr>
              <a:t>Curious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D865D1-0178-6FD4-65EB-F43ABDB7DBF7}"/>
              </a:ext>
            </a:extLst>
          </p:cNvPr>
          <p:cNvSpPr txBox="1"/>
          <p:nvPr/>
        </p:nvSpPr>
        <p:spPr>
          <a:xfrm rot="911829">
            <a:off x="5933768" y="239868"/>
            <a:ext cx="24112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008B9C"/>
                </a:solidFill>
                <a:latin typeface="Ink Free" panose="03080402000500000000" pitchFamily="66" charset="0"/>
              </a:rPr>
              <a:t>Brave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7F470B-8A63-6836-B3F7-B9FCBD109D71}"/>
              </a:ext>
            </a:extLst>
          </p:cNvPr>
          <p:cNvSpPr txBox="1"/>
          <p:nvPr/>
        </p:nvSpPr>
        <p:spPr>
          <a:xfrm>
            <a:off x="206290" y="5810471"/>
            <a:ext cx="377058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008B9C"/>
                </a:solidFill>
                <a:latin typeface="Ink Free" panose="03080402000500000000" pitchFamily="66" charset="0"/>
              </a:rPr>
              <a:t>risk taker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4715F0-D61D-AF8C-6052-5821C6351E59}"/>
              </a:ext>
            </a:extLst>
          </p:cNvPr>
          <p:cNvSpPr txBox="1"/>
          <p:nvPr/>
        </p:nvSpPr>
        <p:spPr>
          <a:xfrm>
            <a:off x="5603974" y="1829220"/>
            <a:ext cx="37994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008B9C"/>
                </a:solidFill>
                <a:latin typeface="Ink Free" panose="03080402000500000000" pitchFamily="66" charset="0"/>
              </a:rPr>
              <a:t>Individual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DCB214-CE81-60FD-157B-AF0CA3E26C2E}"/>
              </a:ext>
            </a:extLst>
          </p:cNvPr>
          <p:cNvSpPr txBox="1"/>
          <p:nvPr/>
        </p:nvSpPr>
        <p:spPr>
          <a:xfrm>
            <a:off x="5396487" y="3857123"/>
            <a:ext cx="385714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008B9C"/>
                </a:solidFill>
                <a:latin typeface="Ink Free" panose="03080402000500000000" pitchFamily="66" charset="0"/>
              </a:rPr>
              <a:t>innovative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7063C5-4900-78A3-C5BB-2E8881701B36}"/>
              </a:ext>
            </a:extLst>
          </p:cNvPr>
          <p:cNvSpPr txBox="1"/>
          <p:nvPr/>
        </p:nvSpPr>
        <p:spPr>
          <a:xfrm rot="21301236">
            <a:off x="1494503" y="830826"/>
            <a:ext cx="395653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008B9C"/>
                </a:solidFill>
                <a:latin typeface="Ink Free" panose="03080402000500000000" pitchFamily="66" charset="0"/>
              </a:rPr>
              <a:t>Persistent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6AA9C3-1B79-4A6A-F114-272F292CED33}"/>
              </a:ext>
            </a:extLst>
          </p:cNvPr>
          <p:cNvSpPr txBox="1"/>
          <p:nvPr/>
        </p:nvSpPr>
        <p:spPr>
          <a:xfrm rot="20624823">
            <a:off x="912011" y="2285182"/>
            <a:ext cx="25843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008B9C"/>
                </a:solidFill>
                <a:latin typeface="Ink Free" panose="03080402000500000000" pitchFamily="66" charset="0"/>
              </a:rPr>
              <a:t>ethical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30D9B1-0DA6-503D-F8FD-0FB6EA15095E}"/>
              </a:ext>
            </a:extLst>
          </p:cNvPr>
          <p:cNvSpPr txBox="1"/>
          <p:nvPr/>
        </p:nvSpPr>
        <p:spPr>
          <a:xfrm rot="5400000">
            <a:off x="-1554983" y="2967449"/>
            <a:ext cx="405110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008B9C"/>
                </a:solidFill>
                <a:latin typeface="Ink Free" panose="03080402000500000000" pitchFamily="66" charset="0"/>
              </a:rPr>
              <a:t>Passionate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F5AFC5-2F05-69FF-561D-0BAF18B55F30}"/>
              </a:ext>
            </a:extLst>
          </p:cNvPr>
          <p:cNvSpPr txBox="1"/>
          <p:nvPr/>
        </p:nvSpPr>
        <p:spPr>
          <a:xfrm>
            <a:off x="836330" y="4805884"/>
            <a:ext cx="516199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008B9C"/>
                </a:solidFill>
                <a:latin typeface="Ink Free" panose="03080402000500000000" pitchFamily="66" charset="0"/>
              </a:rPr>
              <a:t>Good Listener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8E82D4-257D-B8FC-C6FB-BEC1CA5F4583}"/>
              </a:ext>
            </a:extLst>
          </p:cNvPr>
          <p:cNvSpPr txBox="1"/>
          <p:nvPr/>
        </p:nvSpPr>
        <p:spPr>
          <a:xfrm>
            <a:off x="8345006" y="13142"/>
            <a:ext cx="29963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008B9C"/>
                </a:solidFill>
                <a:latin typeface="Ink Free" panose="03080402000500000000" pitchFamily="66" charset="0"/>
              </a:rPr>
              <a:t>Learner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1B66D2-2762-6A8E-C492-47977571CC89}"/>
              </a:ext>
            </a:extLst>
          </p:cNvPr>
          <p:cNvSpPr txBox="1"/>
          <p:nvPr/>
        </p:nvSpPr>
        <p:spPr>
          <a:xfrm>
            <a:off x="2610598" y="3850552"/>
            <a:ext cx="260840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008B9C"/>
                </a:solidFill>
                <a:latin typeface="Ink Free" panose="03080402000500000000" pitchFamily="66" charset="0"/>
              </a:rPr>
              <a:t>flexible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488DFD-ED19-C463-A731-BB2E25C5D5EF}"/>
              </a:ext>
            </a:extLst>
          </p:cNvPr>
          <p:cNvSpPr txBox="1"/>
          <p:nvPr/>
        </p:nvSpPr>
        <p:spPr>
          <a:xfrm>
            <a:off x="4303580" y="5750004"/>
            <a:ext cx="378020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008B9C"/>
                </a:solidFill>
                <a:latin typeface="Ink Free" panose="03080402000500000000" pitchFamily="66" charset="0"/>
              </a:rPr>
              <a:t>adaptable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D2842A-5DB3-CBFA-8B98-70CE70E61E6D}"/>
              </a:ext>
            </a:extLst>
          </p:cNvPr>
          <p:cNvSpPr txBox="1"/>
          <p:nvPr/>
        </p:nvSpPr>
        <p:spPr>
          <a:xfrm rot="1620733">
            <a:off x="8747712" y="1330205"/>
            <a:ext cx="362631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008B9C"/>
                </a:solidFill>
                <a:latin typeface="Ink Free" panose="03080402000500000000" pitchFamily="66" charset="0"/>
              </a:rPr>
              <a:t>disciplined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565210-4B3D-84BE-2130-ED8B294D9DE0}"/>
              </a:ext>
            </a:extLst>
          </p:cNvPr>
          <p:cNvSpPr txBox="1"/>
          <p:nvPr/>
        </p:nvSpPr>
        <p:spPr>
          <a:xfrm>
            <a:off x="4594634" y="2960407"/>
            <a:ext cx="369364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008B9C"/>
                </a:solidFill>
                <a:latin typeface="Ink Free" panose="03080402000500000000" pitchFamily="66" charset="0"/>
              </a:rPr>
              <a:t>impatient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5D9E70-A8E2-215D-4061-9DE45F3A122F}"/>
              </a:ext>
            </a:extLst>
          </p:cNvPr>
          <p:cNvSpPr txBox="1"/>
          <p:nvPr/>
        </p:nvSpPr>
        <p:spPr>
          <a:xfrm rot="1224797">
            <a:off x="8001716" y="3073649"/>
            <a:ext cx="372089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008B9C"/>
                </a:solidFill>
                <a:latin typeface="Ink Free" panose="03080402000500000000" pitchFamily="66" charset="0"/>
              </a:rPr>
              <a:t>Ambitious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0B1708-5921-C1DF-A61A-657DA046EB1F}"/>
              </a:ext>
            </a:extLst>
          </p:cNvPr>
          <p:cNvSpPr txBox="1"/>
          <p:nvPr/>
        </p:nvSpPr>
        <p:spPr>
          <a:xfrm>
            <a:off x="9253633" y="5626199"/>
            <a:ext cx="235673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008B9C"/>
                </a:solidFill>
                <a:latin typeface="Ink Free" panose="03080402000500000000" pitchFamily="66" charset="0"/>
              </a:rPr>
              <a:t>driven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379EA7-1952-493D-B37D-5654D0DFAA73}"/>
              </a:ext>
            </a:extLst>
          </p:cNvPr>
          <p:cNvSpPr txBox="1"/>
          <p:nvPr/>
        </p:nvSpPr>
        <p:spPr>
          <a:xfrm>
            <a:off x="6084631" y="4805884"/>
            <a:ext cx="458170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008B9C"/>
                </a:solidFill>
                <a:latin typeface="Ink Free" panose="03080402000500000000" pitchFamily="66" charset="0"/>
              </a:rPr>
              <a:t>enthusiastic</a:t>
            </a:r>
          </a:p>
        </p:txBody>
      </p:sp>
    </p:spTree>
    <p:extLst>
      <p:ext uri="{BB962C8B-B14F-4D97-AF65-F5344CB8AC3E}">
        <p14:creationId xmlns:p14="http://schemas.microsoft.com/office/powerpoint/2010/main" val="197235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c1bf989-d495-43c3-8dfe-ff0652ac6123">
      <Terms xmlns="http://schemas.microsoft.com/office/infopath/2007/PartnerControls"/>
    </lcf76f155ced4ddcb4097134ff3c332f>
    <TaxCatchAll xmlns="d0cc537a-efb2-4fcd-8c76-2a14ab563df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AD303DBA5CFC46B3222EE9D1D17BF3" ma:contentTypeVersion="14" ma:contentTypeDescription="Create a new document." ma:contentTypeScope="" ma:versionID="93f3b5341fb89b610eae9dd1d7c475da">
  <xsd:schema xmlns:xsd="http://www.w3.org/2001/XMLSchema" xmlns:xs="http://www.w3.org/2001/XMLSchema" xmlns:p="http://schemas.microsoft.com/office/2006/metadata/properties" xmlns:ns2="9c1bf989-d495-43c3-8dfe-ff0652ac6123" xmlns:ns3="d0cc537a-efb2-4fcd-8c76-2a14ab563df6" targetNamespace="http://schemas.microsoft.com/office/2006/metadata/properties" ma:root="true" ma:fieldsID="58c533d7da5a78875c2aad407d2e4916" ns2:_="" ns3:_="">
    <xsd:import namespace="9c1bf989-d495-43c3-8dfe-ff0652ac6123"/>
    <xsd:import namespace="d0cc537a-efb2-4fcd-8c76-2a14ab563d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1bf989-d495-43c3-8dfe-ff0652ac61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5acde0a9-c461-4af9-948a-8d12ce7b55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cc537a-efb2-4fcd-8c76-2a14ab563df6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72de8f9f-11a2-4e4f-8c6f-335f37c77fb8}" ma:internalName="TaxCatchAll" ma:showField="CatchAllData" ma:web="d0cc537a-efb2-4fcd-8c76-2a14ab563d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B342E91-BA85-4358-A7F6-2C4A6CD6321E}">
  <ds:schemaRefs>
    <ds:schemaRef ds:uri="http://schemas.microsoft.com/office/2006/metadata/properties"/>
    <ds:schemaRef ds:uri="http://schemas.microsoft.com/office/infopath/2007/PartnerControls"/>
    <ds:schemaRef ds:uri="9c1bf989-d495-43c3-8dfe-ff0652ac6123"/>
    <ds:schemaRef ds:uri="d0cc537a-efb2-4fcd-8c76-2a14ab563df6"/>
  </ds:schemaRefs>
</ds:datastoreItem>
</file>

<file path=customXml/itemProps2.xml><?xml version="1.0" encoding="utf-8"?>
<ds:datastoreItem xmlns:ds="http://schemas.openxmlformats.org/officeDocument/2006/customXml" ds:itemID="{638C364E-4AF4-471E-9C3A-53F49247B1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1bf989-d495-43c3-8dfe-ff0652ac6123"/>
    <ds:schemaRef ds:uri="d0cc537a-efb2-4fcd-8c76-2a14ab563d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76DAB4E-EDA3-46A9-BD2B-26AC9A14F78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22</Words>
  <Application>Microsoft Office PowerPoint</Application>
  <PresentationFormat>Widescreen</PresentationFormat>
  <Paragraphs>19</Paragraphs>
  <Slides>59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4" baseType="lpstr">
      <vt:lpstr>Arial</vt:lpstr>
      <vt:lpstr>Calibri</vt:lpstr>
      <vt:lpstr>Calibri Light</vt:lpstr>
      <vt:lpstr>Ink Free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Jordan Cressy</dc:creator>
  <cp:lastModifiedBy>Jordan Cressy</cp:lastModifiedBy>
  <cp:revision>1</cp:revision>
  <dcterms:created xsi:type="dcterms:W3CDTF">2023-07-18T18:32:18Z</dcterms:created>
  <dcterms:modified xsi:type="dcterms:W3CDTF">2023-11-03T16:06:48Z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0x010100E5AD303DBA5CFC46B3222EE9D1D17BF3</vt:lpwstr>
  </property>
  <property fmtid="{D5CDD505-2E9C-101B-9397-08002B2CF9AE}" pid="3" name="MediaServiceImageTags">
    <vt:lpwstr/>
  </property>
</Properties>
</file>